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6"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D1105B0-56F9-468E-A1BA-78DF69CA9525}" v="2" dt="2025-03-14T16:32:05.761"/>
    <p1510:client id="{46C9C3A6-4A0F-40AB-8B13-0856939493F4}" v="1" dt="2025-03-14T17:05:35.74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96" autoAdjust="0"/>
    <p:restoredTop sz="94660"/>
  </p:normalViewPr>
  <p:slideViewPr>
    <p:cSldViewPr snapToGrid="0">
      <p:cViewPr varScale="1">
        <p:scale>
          <a:sx n="85" d="100"/>
          <a:sy n="85" d="100"/>
        </p:scale>
        <p:origin x="90" y="4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11" Type="http://schemas.microsoft.com/office/2015/10/relationships/revisionInfo" Target="revisionInfo.xml"/><Relationship Id="rId5" Type="http://schemas.openxmlformats.org/officeDocument/2006/relationships/slide" Target="slides/slide1.xml"/><Relationship Id="rId10"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MIRNOVA Julie, ITF/IRS" userId="3f58af44-9eaf-4cb0-8ff5-e1047b640399" providerId="ADAL" clId="{0D1105B0-56F9-468E-A1BA-78DF69CA9525}"/>
    <pc:docChg chg="undo custSel addSld delSld modSld">
      <pc:chgData name="SMIRNOVA Julie, ITF/IRS" userId="3f58af44-9eaf-4cb0-8ff5-e1047b640399" providerId="ADAL" clId="{0D1105B0-56F9-468E-A1BA-78DF69CA9525}" dt="2025-03-14T16:32:07.530" v="119" actId="962"/>
      <pc:docMkLst>
        <pc:docMk/>
      </pc:docMkLst>
      <pc:sldChg chg="addSp delSp modSp new mod modClrScheme chgLayout">
        <pc:chgData name="SMIRNOVA Julie, ITF/IRS" userId="3f58af44-9eaf-4cb0-8ff5-e1047b640399" providerId="ADAL" clId="{0D1105B0-56F9-468E-A1BA-78DF69CA9525}" dt="2025-03-14T16:32:07.530" v="119" actId="962"/>
        <pc:sldMkLst>
          <pc:docMk/>
          <pc:sldMk cId="3357916722" sldId="256"/>
        </pc:sldMkLst>
        <pc:spChg chg="del">
          <ac:chgData name="SMIRNOVA Julie, ITF/IRS" userId="3f58af44-9eaf-4cb0-8ff5-e1047b640399" providerId="ADAL" clId="{0D1105B0-56F9-468E-A1BA-78DF69CA9525}" dt="2025-03-14T16:32:00.822" v="116" actId="700"/>
          <ac:spMkLst>
            <pc:docMk/>
            <pc:sldMk cId="3357916722" sldId="256"/>
            <ac:spMk id="2" creationId="{80883F1E-14D0-A2CE-1772-AA783AE2A89E}"/>
          </ac:spMkLst>
        </pc:spChg>
        <pc:spChg chg="del">
          <ac:chgData name="SMIRNOVA Julie, ITF/IRS" userId="3f58af44-9eaf-4cb0-8ff5-e1047b640399" providerId="ADAL" clId="{0D1105B0-56F9-468E-A1BA-78DF69CA9525}" dt="2025-03-14T16:32:00.822" v="116" actId="700"/>
          <ac:spMkLst>
            <pc:docMk/>
            <pc:sldMk cId="3357916722" sldId="256"/>
            <ac:spMk id="3" creationId="{4E3DEC04-024F-B4E7-E27D-0A7424688601}"/>
          </ac:spMkLst>
        </pc:spChg>
        <pc:spChg chg="del">
          <ac:chgData name="SMIRNOVA Julie, ITF/IRS" userId="3f58af44-9eaf-4cb0-8ff5-e1047b640399" providerId="ADAL" clId="{0D1105B0-56F9-468E-A1BA-78DF69CA9525}" dt="2025-03-14T16:32:00.822" v="116" actId="700"/>
          <ac:spMkLst>
            <pc:docMk/>
            <pc:sldMk cId="3357916722" sldId="256"/>
            <ac:spMk id="4" creationId="{3CDD3F99-388B-D68C-7623-9193569D7EE9}"/>
          </ac:spMkLst>
        </pc:spChg>
        <pc:picChg chg="add mod">
          <ac:chgData name="SMIRNOVA Julie, ITF/IRS" userId="3f58af44-9eaf-4cb0-8ff5-e1047b640399" providerId="ADAL" clId="{0D1105B0-56F9-468E-A1BA-78DF69CA9525}" dt="2025-03-14T16:32:07.530" v="119" actId="962"/>
          <ac:picMkLst>
            <pc:docMk/>
            <pc:sldMk cId="3357916722" sldId="256"/>
            <ac:picMk id="6" creationId="{52D57778-AB3D-6CE8-0F1C-4E41B733B82C}"/>
          </ac:picMkLst>
        </pc:picChg>
      </pc:sldChg>
      <pc:sldChg chg="modSp del mod">
        <pc:chgData name="SMIRNOVA Julie, ITF/IRS" userId="3f58af44-9eaf-4cb0-8ff5-e1047b640399" providerId="ADAL" clId="{0D1105B0-56F9-468E-A1BA-78DF69CA9525}" dt="2025-03-14T14:56:05.448" v="114" actId="2696"/>
        <pc:sldMkLst>
          <pc:docMk/>
          <pc:sldMk cId="377269954" sldId="2147480321"/>
        </pc:sldMkLst>
        <pc:spChg chg="mod">
          <ac:chgData name="SMIRNOVA Julie, ITF/IRS" userId="3f58af44-9eaf-4cb0-8ff5-e1047b640399" providerId="ADAL" clId="{0D1105B0-56F9-468E-A1BA-78DF69CA9525}" dt="2025-03-14T14:52:19.209" v="3" actId="20577"/>
          <ac:spMkLst>
            <pc:docMk/>
            <pc:sldMk cId="377269954" sldId="2147480321"/>
            <ac:spMk id="6" creationId="{BB9EE18E-579C-9F66-E5A7-39B580FFE058}"/>
          </ac:spMkLst>
        </pc:spChg>
      </pc:sldChg>
      <pc:sldChg chg="modSp add del mod">
        <pc:chgData name="SMIRNOVA Julie, ITF/IRS" userId="3f58af44-9eaf-4cb0-8ff5-e1047b640399" providerId="ADAL" clId="{0D1105B0-56F9-468E-A1BA-78DF69CA9525}" dt="2025-03-14T14:55:28.966" v="113" actId="2696"/>
        <pc:sldMkLst>
          <pc:docMk/>
          <pc:sldMk cId="800665117" sldId="2147480322"/>
        </pc:sldMkLst>
        <pc:spChg chg="mod">
          <ac:chgData name="SMIRNOVA Julie, ITF/IRS" userId="3f58af44-9eaf-4cb0-8ff5-e1047b640399" providerId="ADAL" clId="{0D1105B0-56F9-468E-A1BA-78DF69CA9525}" dt="2025-03-14T14:53:04.813" v="75" actId="20577"/>
          <ac:spMkLst>
            <pc:docMk/>
            <pc:sldMk cId="800665117" sldId="2147480322"/>
            <ac:spMk id="6" creationId="{EF6A2DD0-BE08-FA2E-855F-01F6C52A9ECF}"/>
          </ac:spMkLst>
        </pc:spChg>
        <pc:spChg chg="mod">
          <ac:chgData name="SMIRNOVA Julie, ITF/IRS" userId="3f58af44-9eaf-4cb0-8ff5-e1047b640399" providerId="ADAL" clId="{0D1105B0-56F9-468E-A1BA-78DF69CA9525}" dt="2025-03-14T14:53:14.554" v="112" actId="20577"/>
          <ac:spMkLst>
            <pc:docMk/>
            <pc:sldMk cId="800665117" sldId="2147480322"/>
            <ac:spMk id="23" creationId="{F15CD21A-C3C9-25AE-DF42-4A22171B797E}"/>
          </ac:spMkLst>
        </pc:spChg>
      </pc:sldChg>
    </pc:docChg>
  </pc:docChgLst>
  <pc:docChgLst>
    <pc:chgData name="SMIRNOVA Julie, ITF/IRS" userId="3f58af44-9eaf-4cb0-8ff5-e1047b640399" providerId="ADAL" clId="{46C9C3A6-4A0F-40AB-8B13-0856939493F4}"/>
    <pc:docChg chg="modSld">
      <pc:chgData name="SMIRNOVA Julie, ITF/IRS" userId="3f58af44-9eaf-4cb0-8ff5-e1047b640399" providerId="ADAL" clId="{46C9C3A6-4A0F-40AB-8B13-0856939493F4}" dt="2025-03-14T17:05:35.742" v="0"/>
      <pc:docMkLst>
        <pc:docMk/>
      </pc:docMkLst>
      <pc:sldChg chg="modTransition">
        <pc:chgData name="SMIRNOVA Julie, ITF/IRS" userId="3f58af44-9eaf-4cb0-8ff5-e1047b640399" providerId="ADAL" clId="{46C9C3A6-4A0F-40AB-8B13-0856939493F4}" dt="2025-03-14T17:05:35.742" v="0"/>
        <pc:sldMkLst>
          <pc:docMk/>
          <pc:sldMk cId="3357916722" sldId="25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F18181-D199-D9FF-6C91-243DAACE2545}"/>
              </a:ext>
            </a:extLst>
          </p:cNvPr>
          <p:cNvSpPr>
            <a:spLocks noGrp="1"/>
          </p:cNvSpPr>
          <p:nvPr>
            <p:ph type="ctrTitle" hasCustomPrompt="1"/>
          </p:nvPr>
        </p:nvSpPr>
        <p:spPr>
          <a:xfrm>
            <a:off x="479425" y="2457450"/>
            <a:ext cx="11233147" cy="1727200"/>
          </a:xfrm>
        </p:spPr>
        <p:txBody>
          <a:bodyPr anchor="t" anchorCtr="0">
            <a:normAutofit/>
          </a:bodyPr>
          <a:lstStyle>
            <a:lvl1pPr algn="l">
              <a:lnSpc>
                <a:spcPct val="85000"/>
              </a:lnSpc>
              <a:defRPr sz="4800" baseline="0">
                <a:solidFill>
                  <a:schemeClr val="bg2"/>
                </a:solidFill>
              </a:defRPr>
            </a:lvl1pPr>
          </a:lstStyle>
          <a:p>
            <a:r>
              <a:rPr lang="en-US" dirty="0"/>
              <a:t>Session title to come here</a:t>
            </a:r>
            <a:br>
              <a:rPr lang="en-US" dirty="0"/>
            </a:br>
            <a:r>
              <a:rPr lang="en-US" dirty="0"/>
              <a:t>across no more than two lines</a:t>
            </a:r>
            <a:endParaRPr lang="en-GB" dirty="0"/>
          </a:p>
        </p:txBody>
      </p:sp>
      <p:sp>
        <p:nvSpPr>
          <p:cNvPr id="3" name="Subtitle 2">
            <a:extLst>
              <a:ext uri="{FF2B5EF4-FFF2-40B4-BE49-F238E27FC236}">
                <a16:creationId xmlns:a16="http://schemas.microsoft.com/office/drawing/2014/main" id="{98ABAE51-ED99-771E-3CC0-8A45C042F1E3}"/>
              </a:ext>
            </a:extLst>
          </p:cNvPr>
          <p:cNvSpPr>
            <a:spLocks noGrp="1"/>
          </p:cNvSpPr>
          <p:nvPr>
            <p:ph type="subTitle" idx="1" hasCustomPrompt="1"/>
          </p:nvPr>
        </p:nvSpPr>
        <p:spPr>
          <a:xfrm>
            <a:off x="479426" y="5337174"/>
            <a:ext cx="11233148" cy="755649"/>
          </a:xfrm>
        </p:spPr>
        <p:txBody>
          <a:bodyPr anchor="t" anchorCtr="0">
            <a:normAutofit/>
          </a:bodyPr>
          <a:lstStyle>
            <a:lvl1pPr marL="0" indent="0" algn="l">
              <a:lnSpc>
                <a:spcPct val="85000"/>
              </a:lnSpc>
              <a:buNone/>
              <a:defRPr sz="28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Session details here</a:t>
            </a:r>
            <a:endParaRPr lang="en-GB" dirty="0"/>
          </a:p>
        </p:txBody>
      </p:sp>
      <p:sp>
        <p:nvSpPr>
          <p:cNvPr id="7" name="Date Placeholder 6">
            <a:extLst>
              <a:ext uri="{FF2B5EF4-FFF2-40B4-BE49-F238E27FC236}">
                <a16:creationId xmlns:a16="http://schemas.microsoft.com/office/drawing/2014/main" id="{4293B31B-7833-8CF6-EED9-DCFD4E0E4225}"/>
              </a:ext>
            </a:extLst>
          </p:cNvPr>
          <p:cNvSpPr>
            <a:spLocks noGrp="1"/>
          </p:cNvSpPr>
          <p:nvPr>
            <p:ph type="dt" sz="half" idx="10"/>
          </p:nvPr>
        </p:nvSpPr>
        <p:spPr/>
        <p:txBody>
          <a:bodyPr/>
          <a:lstStyle>
            <a:lvl1pPr>
              <a:defRPr>
                <a:solidFill>
                  <a:schemeClr val="bg2"/>
                </a:solidFill>
              </a:defRPr>
            </a:lvl1pPr>
          </a:lstStyle>
          <a:p>
            <a:fld id="{2F83798F-7172-4DE0-AABC-937AEDBD4187}" type="datetimeFigureOut">
              <a:rPr lang="en-GB" smtClean="0"/>
              <a:pPr/>
              <a:t>14/03/2025</a:t>
            </a:fld>
            <a:endParaRPr lang="en-GB"/>
          </a:p>
        </p:txBody>
      </p:sp>
      <p:sp>
        <p:nvSpPr>
          <p:cNvPr id="9" name="Footer Placeholder 8">
            <a:extLst>
              <a:ext uri="{FF2B5EF4-FFF2-40B4-BE49-F238E27FC236}">
                <a16:creationId xmlns:a16="http://schemas.microsoft.com/office/drawing/2014/main" id="{07AA1F0E-F530-AD25-5139-7ADF33637497}"/>
              </a:ext>
            </a:extLst>
          </p:cNvPr>
          <p:cNvSpPr>
            <a:spLocks noGrp="1"/>
          </p:cNvSpPr>
          <p:nvPr>
            <p:ph type="ftr" sz="quarter" idx="11"/>
          </p:nvPr>
        </p:nvSpPr>
        <p:spPr>
          <a:xfrm>
            <a:off x="479425" y="6416039"/>
            <a:ext cx="9324976" cy="253050"/>
          </a:xfrm>
        </p:spPr>
        <p:txBody>
          <a:bodyPr/>
          <a:lstStyle>
            <a:lvl1pPr>
              <a:defRPr>
                <a:solidFill>
                  <a:schemeClr val="bg2"/>
                </a:solidFill>
              </a:defRPr>
            </a:lvl1pPr>
          </a:lstStyle>
          <a:p>
            <a:endParaRPr lang="en-GB" dirty="0"/>
          </a:p>
        </p:txBody>
      </p:sp>
      <p:sp>
        <p:nvSpPr>
          <p:cNvPr id="15" name="Text Placeholder 14">
            <a:extLst>
              <a:ext uri="{FF2B5EF4-FFF2-40B4-BE49-F238E27FC236}">
                <a16:creationId xmlns:a16="http://schemas.microsoft.com/office/drawing/2014/main" id="{C7334C12-A966-FBB5-5747-54E0C5249C0F}"/>
              </a:ext>
            </a:extLst>
          </p:cNvPr>
          <p:cNvSpPr>
            <a:spLocks noGrp="1"/>
          </p:cNvSpPr>
          <p:nvPr>
            <p:ph type="body" sz="quarter" idx="13" hasCustomPrompt="1"/>
          </p:nvPr>
        </p:nvSpPr>
        <p:spPr>
          <a:xfrm>
            <a:off x="479425" y="4402138"/>
            <a:ext cx="11233149" cy="755650"/>
          </a:xfrm>
        </p:spPr>
        <p:txBody>
          <a:bodyPr>
            <a:noAutofit/>
          </a:bodyPr>
          <a:lstStyle>
            <a:lvl1pPr>
              <a:defRPr sz="3600">
                <a:solidFill>
                  <a:schemeClr val="bg2"/>
                </a:solidFill>
              </a:defRPr>
            </a:lvl1pPr>
            <a:lvl2pPr>
              <a:defRPr sz="3600"/>
            </a:lvl2pPr>
            <a:lvl3pPr>
              <a:defRPr sz="3600"/>
            </a:lvl3pPr>
            <a:lvl4pPr>
              <a:defRPr sz="3600"/>
            </a:lvl4pPr>
            <a:lvl5pPr>
              <a:defRPr sz="3600"/>
            </a:lvl5pPr>
          </a:lstStyle>
          <a:p>
            <a:pPr lvl="0"/>
            <a:r>
              <a:rPr lang="en-US" dirty="0"/>
              <a:t>Session subtitle to come here</a:t>
            </a:r>
            <a:endParaRPr lang="en-GB" dirty="0"/>
          </a:p>
        </p:txBody>
      </p:sp>
    </p:spTree>
    <p:extLst>
      <p:ext uri="{BB962C8B-B14F-4D97-AF65-F5344CB8AC3E}">
        <p14:creationId xmlns:p14="http://schemas.microsoft.com/office/powerpoint/2010/main" val="50612238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758E3C-9E1F-1DA1-76D1-66ABB0FE173B}"/>
              </a:ext>
            </a:extLst>
          </p:cNvPr>
          <p:cNvSpPr>
            <a:spLocks noGrp="1"/>
          </p:cNvSpPr>
          <p:nvPr>
            <p:ph type="title" hasCustomPrompt="1"/>
          </p:nvPr>
        </p:nvSpPr>
        <p:spPr>
          <a:xfrm>
            <a:off x="479426" y="584200"/>
            <a:ext cx="3600449" cy="1692276"/>
          </a:xfrm>
        </p:spPr>
        <p:txBody>
          <a:bodyPr anchor="t" anchorCtr="0">
            <a:normAutofit/>
          </a:bodyPr>
          <a:lstStyle>
            <a:lvl1pPr>
              <a:lnSpc>
                <a:spcPct val="85000"/>
              </a:lnSpc>
              <a:defRPr sz="2800"/>
            </a:lvl1pPr>
          </a:lstStyle>
          <a:p>
            <a:r>
              <a:rPr lang="en-US" dirty="0"/>
              <a:t>Image title to come here across no more than three lines</a:t>
            </a:r>
            <a:endParaRPr lang="en-GB" dirty="0"/>
          </a:p>
        </p:txBody>
      </p:sp>
      <p:sp>
        <p:nvSpPr>
          <p:cNvPr id="3" name="Picture Placeholder 2">
            <a:extLst>
              <a:ext uri="{FF2B5EF4-FFF2-40B4-BE49-F238E27FC236}">
                <a16:creationId xmlns:a16="http://schemas.microsoft.com/office/drawing/2014/main" id="{1F1E5862-A3ED-B07E-B2ED-AEACDF2C1AFA}"/>
              </a:ext>
            </a:extLst>
          </p:cNvPr>
          <p:cNvSpPr>
            <a:spLocks noGrp="1"/>
          </p:cNvSpPr>
          <p:nvPr>
            <p:ph type="pic" idx="1"/>
          </p:nvPr>
        </p:nvSpPr>
        <p:spPr>
          <a:xfrm>
            <a:off x="4295775" y="0"/>
            <a:ext cx="7896225" cy="6857999"/>
          </a:xfrm>
          <a:solidFill>
            <a:schemeClr val="bg1"/>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lang="en-GB" dirty="0"/>
          </a:p>
        </p:txBody>
      </p:sp>
      <p:sp>
        <p:nvSpPr>
          <p:cNvPr id="4" name="Text Placeholder 3">
            <a:extLst>
              <a:ext uri="{FF2B5EF4-FFF2-40B4-BE49-F238E27FC236}">
                <a16:creationId xmlns:a16="http://schemas.microsoft.com/office/drawing/2014/main" id="{154FDB27-07DC-45A5-1C30-3BADCC2EA302}"/>
              </a:ext>
            </a:extLst>
          </p:cNvPr>
          <p:cNvSpPr>
            <a:spLocks noGrp="1"/>
          </p:cNvSpPr>
          <p:nvPr>
            <p:ph type="body" sz="half" idx="2" hasCustomPrompt="1"/>
          </p:nvPr>
        </p:nvSpPr>
        <p:spPr>
          <a:xfrm>
            <a:off x="479426" y="2457450"/>
            <a:ext cx="3600449" cy="3635374"/>
          </a:xfrm>
        </p:spPr>
        <p:txBody>
          <a:bodyPr>
            <a:noAutofit/>
          </a:bodyPr>
          <a:lstStyle>
            <a:lvl1pPr marL="0" indent="0">
              <a:lnSpc>
                <a:spcPct val="85000"/>
              </a:lnSpc>
              <a:spcAft>
                <a:spcPts val="600"/>
              </a:spcAft>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marR="0" lvl="0" indent="0" algn="l" defTabSz="914400" rtl="0" eaLnBrk="1" fontAlgn="auto" latinLnBrk="0" hangingPunct="1">
              <a:lnSpc>
                <a:spcPts val="2400"/>
              </a:lnSpc>
              <a:spcBef>
                <a:spcPts val="0"/>
              </a:spcBef>
              <a:spcAft>
                <a:spcPts val="1200"/>
              </a:spcAft>
              <a:buClrTx/>
              <a:buSzTx/>
              <a:buFont typeface="Arial" panose="020B0604020202020204" pitchFamily="34" charset="0"/>
              <a:buNone/>
              <a:tabLst/>
              <a:defRPr/>
            </a:pPr>
            <a:r>
              <a:rPr lang="en-US" dirty="0"/>
              <a:t>Image caption and details to come here across no more than 12 lines of copy. Image caption and details to come here across no more than 12 lines of copy. Image caption and details to come here across no more than 12 lines of copy. </a:t>
            </a:r>
          </a:p>
        </p:txBody>
      </p:sp>
    </p:spTree>
    <p:extLst>
      <p:ext uri="{BB962C8B-B14F-4D97-AF65-F5344CB8AC3E}">
        <p14:creationId xmlns:p14="http://schemas.microsoft.com/office/powerpoint/2010/main" val="212567282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1_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F1E5862-A3ED-B07E-B2ED-AEACDF2C1AFA}"/>
              </a:ext>
            </a:extLst>
          </p:cNvPr>
          <p:cNvSpPr>
            <a:spLocks noGrp="1"/>
          </p:cNvSpPr>
          <p:nvPr>
            <p:ph type="pic" idx="1"/>
          </p:nvPr>
        </p:nvSpPr>
        <p:spPr>
          <a:xfrm>
            <a:off x="1" y="0"/>
            <a:ext cx="12192000" cy="6857999"/>
          </a:xfrm>
          <a:solidFill>
            <a:schemeClr val="tx1"/>
          </a:solidFill>
        </p:spPr>
        <p:txBody>
          <a:bodyPr/>
          <a:lstStyle>
            <a:lvl1pPr marL="0" indent="0">
              <a:buNone/>
              <a:defRPr sz="3200">
                <a:solidFill>
                  <a:schemeClr val="bg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lang="en-GB" dirty="0"/>
          </a:p>
        </p:txBody>
      </p:sp>
      <p:sp>
        <p:nvSpPr>
          <p:cNvPr id="2" name="Title 1">
            <a:extLst>
              <a:ext uri="{FF2B5EF4-FFF2-40B4-BE49-F238E27FC236}">
                <a16:creationId xmlns:a16="http://schemas.microsoft.com/office/drawing/2014/main" id="{6A758E3C-9E1F-1DA1-76D1-66ABB0FE173B}"/>
              </a:ext>
            </a:extLst>
          </p:cNvPr>
          <p:cNvSpPr>
            <a:spLocks noGrp="1"/>
          </p:cNvSpPr>
          <p:nvPr>
            <p:ph type="title" hasCustomPrompt="1"/>
          </p:nvPr>
        </p:nvSpPr>
        <p:spPr>
          <a:xfrm>
            <a:off x="479426" y="584200"/>
            <a:ext cx="3600449" cy="1692276"/>
          </a:xfrm>
        </p:spPr>
        <p:txBody>
          <a:bodyPr anchor="t" anchorCtr="0">
            <a:normAutofit/>
          </a:bodyPr>
          <a:lstStyle>
            <a:lvl1pPr>
              <a:lnSpc>
                <a:spcPct val="85000"/>
              </a:lnSpc>
              <a:spcAft>
                <a:spcPts val="600"/>
              </a:spcAft>
              <a:defRPr sz="2800">
                <a:solidFill>
                  <a:schemeClr val="bg2"/>
                </a:solidFill>
              </a:defRPr>
            </a:lvl1pPr>
          </a:lstStyle>
          <a:p>
            <a:r>
              <a:rPr lang="en-US" dirty="0"/>
              <a:t>Image title: no more than three lines over dark background</a:t>
            </a:r>
            <a:endParaRPr lang="en-GB" dirty="0"/>
          </a:p>
        </p:txBody>
      </p:sp>
      <p:sp>
        <p:nvSpPr>
          <p:cNvPr id="4" name="Text Placeholder 3">
            <a:extLst>
              <a:ext uri="{FF2B5EF4-FFF2-40B4-BE49-F238E27FC236}">
                <a16:creationId xmlns:a16="http://schemas.microsoft.com/office/drawing/2014/main" id="{154FDB27-07DC-45A5-1C30-3BADCC2EA302}"/>
              </a:ext>
            </a:extLst>
          </p:cNvPr>
          <p:cNvSpPr>
            <a:spLocks noGrp="1"/>
          </p:cNvSpPr>
          <p:nvPr>
            <p:ph type="body" sz="half" idx="2" hasCustomPrompt="1"/>
          </p:nvPr>
        </p:nvSpPr>
        <p:spPr>
          <a:xfrm>
            <a:off x="479426" y="2457450"/>
            <a:ext cx="3600449" cy="3635374"/>
          </a:xfrm>
        </p:spPr>
        <p:txBody>
          <a:bodyPr>
            <a:noAutofit/>
          </a:bodyPr>
          <a:lstStyle>
            <a:lvl1pPr marL="0" indent="0">
              <a:lnSpc>
                <a:spcPct val="85000"/>
              </a:lnSpc>
              <a:spcAft>
                <a:spcPts val="600"/>
              </a:spcAft>
              <a:buNone/>
              <a:defRPr sz="240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marR="0" lvl="0" indent="0" algn="l" defTabSz="914400" rtl="0" eaLnBrk="1" fontAlgn="auto" latinLnBrk="0" hangingPunct="1">
              <a:lnSpc>
                <a:spcPts val="2400"/>
              </a:lnSpc>
              <a:spcBef>
                <a:spcPts val="0"/>
              </a:spcBef>
              <a:spcAft>
                <a:spcPts val="1200"/>
              </a:spcAft>
              <a:buClrTx/>
              <a:buSzTx/>
              <a:buFont typeface="Arial" panose="020B0604020202020204" pitchFamily="34" charset="0"/>
              <a:buNone/>
              <a:tabLst/>
              <a:defRPr/>
            </a:pPr>
            <a:r>
              <a:rPr lang="en-US" dirty="0"/>
              <a:t>Image caption and details to come here across no more than 12 lines of copy. Image caption and details to come here across no more than 12 lines of copy. Image caption and details to come here across no more than 12 lines of copy. </a:t>
            </a:r>
          </a:p>
        </p:txBody>
      </p:sp>
    </p:spTree>
    <p:extLst>
      <p:ext uri="{BB962C8B-B14F-4D97-AF65-F5344CB8AC3E}">
        <p14:creationId xmlns:p14="http://schemas.microsoft.com/office/powerpoint/2010/main" val="138683431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9851FA-2E27-CC84-54E4-B6C217B55A7D}"/>
              </a:ext>
            </a:extLst>
          </p:cNvPr>
          <p:cNvSpPr>
            <a:spLocks noGrp="1"/>
          </p:cNvSpPr>
          <p:nvPr>
            <p:ph type="title"/>
          </p:nvPr>
        </p:nvSpPr>
        <p:spPr>
          <a:xfrm>
            <a:off x="479426" y="584199"/>
            <a:ext cx="3600449" cy="5508625"/>
          </a:xfrm>
        </p:spPr>
        <p:txBody>
          <a:bodyPr/>
          <a:lstStyle>
            <a:lvl1pPr>
              <a:lnSpc>
                <a:spcPct val="100000"/>
              </a:lnSpc>
              <a:defRPr>
                <a:solidFill>
                  <a:schemeClr val="accent1"/>
                </a:solidFill>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69A75BC6-D997-0049-CC94-A6E84D86861F}"/>
              </a:ext>
            </a:extLst>
          </p:cNvPr>
          <p:cNvSpPr>
            <a:spLocks noGrp="1"/>
          </p:cNvSpPr>
          <p:nvPr>
            <p:ph idx="1"/>
          </p:nvPr>
        </p:nvSpPr>
        <p:spPr>
          <a:xfrm>
            <a:off x="4295775" y="584200"/>
            <a:ext cx="7416799" cy="5508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72D43703-7B18-4D35-8332-D35357265292}"/>
              </a:ext>
            </a:extLst>
          </p:cNvPr>
          <p:cNvSpPr>
            <a:spLocks noGrp="1"/>
          </p:cNvSpPr>
          <p:nvPr>
            <p:ph type="dt" sz="half" idx="10"/>
          </p:nvPr>
        </p:nvSpPr>
        <p:spPr/>
        <p:txBody>
          <a:bodyPr/>
          <a:lstStyle/>
          <a:p>
            <a:fld id="{2F83798F-7172-4DE0-AABC-937AEDBD4187}" type="datetimeFigureOut">
              <a:rPr lang="en-GB" smtClean="0"/>
              <a:t>14/03/2025</a:t>
            </a:fld>
            <a:endParaRPr lang="en-GB"/>
          </a:p>
        </p:txBody>
      </p:sp>
      <p:sp>
        <p:nvSpPr>
          <p:cNvPr id="5" name="Footer Placeholder 4">
            <a:extLst>
              <a:ext uri="{FF2B5EF4-FFF2-40B4-BE49-F238E27FC236}">
                <a16:creationId xmlns:a16="http://schemas.microsoft.com/office/drawing/2014/main" id="{1FA15ECC-76DE-0E97-1604-53E42D554D46}"/>
              </a:ext>
            </a:extLst>
          </p:cNvPr>
          <p:cNvSpPr>
            <a:spLocks noGrp="1"/>
          </p:cNvSpPr>
          <p:nvPr>
            <p:ph type="ftr" sz="quarter" idx="11"/>
          </p:nvPr>
        </p:nvSpPr>
        <p:spPr/>
        <p:txBody>
          <a:bodyPr/>
          <a:lstStyle/>
          <a:p>
            <a:endParaRPr lang="en-GB" dirty="0"/>
          </a:p>
        </p:txBody>
      </p:sp>
    </p:spTree>
    <p:extLst>
      <p:ext uri="{BB962C8B-B14F-4D97-AF65-F5344CB8AC3E}">
        <p14:creationId xmlns:p14="http://schemas.microsoft.com/office/powerpoint/2010/main" val="231313086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13DB74-BB70-1584-0028-1F7B7F5E58BE}"/>
              </a:ext>
            </a:extLst>
          </p:cNvPr>
          <p:cNvSpPr>
            <a:spLocks noGrp="1"/>
          </p:cNvSpPr>
          <p:nvPr>
            <p:ph type="title"/>
          </p:nvPr>
        </p:nvSpPr>
        <p:spPr>
          <a:xfrm>
            <a:off x="479426" y="584200"/>
            <a:ext cx="11233148" cy="2663825"/>
          </a:xfrm>
        </p:spPr>
        <p:txBody>
          <a:bodyPr anchor="b" anchorCtr="0">
            <a:normAutofit/>
          </a:bodyPr>
          <a:lstStyle>
            <a:lvl1pPr>
              <a:lnSpc>
                <a:spcPts val="5400"/>
              </a:lnSpc>
              <a:spcAft>
                <a:spcPts val="1200"/>
              </a:spcAft>
              <a:defRPr sz="4800">
                <a:solidFill>
                  <a:schemeClr val="accent1"/>
                </a:solidFill>
              </a:defRPr>
            </a:lvl1p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66F10DBD-629D-D3AF-D2F7-124801F23E10}"/>
              </a:ext>
            </a:extLst>
          </p:cNvPr>
          <p:cNvSpPr>
            <a:spLocks noGrp="1"/>
          </p:cNvSpPr>
          <p:nvPr>
            <p:ph type="body" idx="1"/>
          </p:nvPr>
        </p:nvSpPr>
        <p:spPr>
          <a:xfrm>
            <a:off x="479426" y="3428999"/>
            <a:ext cx="11233148" cy="2663825"/>
          </a:xfrm>
        </p:spPr>
        <p:txBody>
          <a:bodyPr wrap="square" lIns="0" tIns="0" rIns="0">
            <a:noAutofit/>
          </a:bodyPr>
          <a:lstStyle>
            <a:lvl1pPr marL="0" indent="0">
              <a:lnSpc>
                <a:spcPts val="5400"/>
              </a:lnSpc>
              <a:buNone/>
              <a:defRPr sz="480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6F56CC17-06C6-2D9B-0064-CC31B127D067}"/>
              </a:ext>
            </a:extLst>
          </p:cNvPr>
          <p:cNvSpPr>
            <a:spLocks noGrp="1"/>
          </p:cNvSpPr>
          <p:nvPr>
            <p:ph type="dt" sz="half" idx="10"/>
          </p:nvPr>
        </p:nvSpPr>
        <p:spPr/>
        <p:txBody>
          <a:bodyPr/>
          <a:lstStyle/>
          <a:p>
            <a:fld id="{2F83798F-7172-4DE0-AABC-937AEDBD4187}" type="datetimeFigureOut">
              <a:rPr lang="en-GB" smtClean="0"/>
              <a:t>14/03/2025</a:t>
            </a:fld>
            <a:endParaRPr lang="en-GB"/>
          </a:p>
        </p:txBody>
      </p:sp>
      <p:sp>
        <p:nvSpPr>
          <p:cNvPr id="5" name="Footer Placeholder 4">
            <a:extLst>
              <a:ext uri="{FF2B5EF4-FFF2-40B4-BE49-F238E27FC236}">
                <a16:creationId xmlns:a16="http://schemas.microsoft.com/office/drawing/2014/main" id="{16134C1A-4992-2C1C-77E9-DDBA778379D7}"/>
              </a:ext>
            </a:extLst>
          </p:cNvPr>
          <p:cNvSpPr>
            <a:spLocks noGrp="1"/>
          </p:cNvSpPr>
          <p:nvPr>
            <p:ph type="ftr" sz="quarter" idx="11"/>
          </p:nvPr>
        </p:nvSpPr>
        <p:spPr/>
        <p:txBody>
          <a:bodyPr/>
          <a:lstStyle/>
          <a:p>
            <a:endParaRPr lang="en-GB" dirty="0"/>
          </a:p>
        </p:txBody>
      </p:sp>
    </p:spTree>
    <p:extLst>
      <p:ext uri="{BB962C8B-B14F-4D97-AF65-F5344CB8AC3E}">
        <p14:creationId xmlns:p14="http://schemas.microsoft.com/office/powerpoint/2010/main" val="45241126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Quo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13DB74-BB70-1584-0028-1F7B7F5E58BE}"/>
              </a:ext>
            </a:extLst>
          </p:cNvPr>
          <p:cNvSpPr>
            <a:spLocks noGrp="1"/>
          </p:cNvSpPr>
          <p:nvPr>
            <p:ph type="title"/>
          </p:nvPr>
        </p:nvSpPr>
        <p:spPr>
          <a:xfrm>
            <a:off x="479427" y="584201"/>
            <a:ext cx="7416798" cy="4573588"/>
          </a:xfrm>
        </p:spPr>
        <p:txBody>
          <a:bodyPr anchor="b" anchorCtr="0">
            <a:normAutofit/>
          </a:bodyPr>
          <a:lstStyle>
            <a:lvl1pPr>
              <a:lnSpc>
                <a:spcPts val="6000"/>
              </a:lnSpc>
              <a:spcAft>
                <a:spcPts val="1200"/>
              </a:spcAft>
              <a:defRPr sz="4800">
                <a:solidFill>
                  <a:schemeClr val="accent1"/>
                </a:solidFill>
              </a:defRPr>
            </a:lvl1p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66F10DBD-629D-D3AF-D2F7-124801F23E10}"/>
              </a:ext>
            </a:extLst>
          </p:cNvPr>
          <p:cNvSpPr>
            <a:spLocks noGrp="1"/>
          </p:cNvSpPr>
          <p:nvPr>
            <p:ph type="body" idx="1"/>
          </p:nvPr>
        </p:nvSpPr>
        <p:spPr>
          <a:xfrm>
            <a:off x="479427" y="5337175"/>
            <a:ext cx="7416798" cy="755650"/>
          </a:xfrm>
        </p:spPr>
        <p:txBody>
          <a:bodyPr>
            <a:normAutofit/>
          </a:bodyPr>
          <a:lstStyle>
            <a:lvl1pPr marL="0" indent="0">
              <a:lnSpc>
                <a:spcPts val="3600"/>
              </a:lnSpc>
              <a:buNone/>
              <a:defRPr sz="3000" baseline="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6F56CC17-06C6-2D9B-0064-CC31B127D067}"/>
              </a:ext>
            </a:extLst>
          </p:cNvPr>
          <p:cNvSpPr>
            <a:spLocks noGrp="1"/>
          </p:cNvSpPr>
          <p:nvPr>
            <p:ph type="dt" sz="half" idx="10"/>
          </p:nvPr>
        </p:nvSpPr>
        <p:spPr/>
        <p:txBody>
          <a:bodyPr/>
          <a:lstStyle/>
          <a:p>
            <a:fld id="{2F83798F-7172-4DE0-AABC-937AEDBD4187}" type="datetimeFigureOut">
              <a:rPr lang="en-GB" smtClean="0"/>
              <a:pPr/>
              <a:t>14/03/2025</a:t>
            </a:fld>
            <a:endParaRPr lang="en-GB"/>
          </a:p>
        </p:txBody>
      </p:sp>
      <p:sp>
        <p:nvSpPr>
          <p:cNvPr id="5" name="Footer Placeholder 4">
            <a:extLst>
              <a:ext uri="{FF2B5EF4-FFF2-40B4-BE49-F238E27FC236}">
                <a16:creationId xmlns:a16="http://schemas.microsoft.com/office/drawing/2014/main" id="{16134C1A-4992-2C1C-77E9-DDBA778379D7}"/>
              </a:ext>
            </a:extLst>
          </p:cNvPr>
          <p:cNvSpPr>
            <a:spLocks noGrp="1"/>
          </p:cNvSpPr>
          <p:nvPr>
            <p:ph type="ftr" sz="quarter" idx="11"/>
          </p:nvPr>
        </p:nvSpPr>
        <p:spPr/>
        <p:txBody>
          <a:bodyPr/>
          <a:lstStyle/>
          <a:p>
            <a:endParaRPr lang="en-GB" dirty="0"/>
          </a:p>
        </p:txBody>
      </p:sp>
    </p:spTree>
    <p:extLst>
      <p:ext uri="{BB962C8B-B14F-4D97-AF65-F5344CB8AC3E}">
        <p14:creationId xmlns:p14="http://schemas.microsoft.com/office/powerpoint/2010/main" val="144705092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52216A-8067-7211-3BEE-B15B423C72AD}"/>
              </a:ext>
            </a:extLst>
          </p:cNvPr>
          <p:cNvSpPr>
            <a:spLocks noGrp="1"/>
          </p:cNvSpPr>
          <p:nvPr>
            <p:ph type="title"/>
          </p:nvPr>
        </p:nvSpPr>
        <p:spPr>
          <a:xfrm>
            <a:off x="479426" y="584200"/>
            <a:ext cx="11233148" cy="757238"/>
          </a:xfrm>
        </p:spPr>
        <p:txBody>
          <a:bodyPr/>
          <a:lstStyle>
            <a:lvl1pPr>
              <a:defRPr>
                <a:solidFill>
                  <a:srgbClr val="007DC3"/>
                </a:solidFill>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7AC3C2C3-1B30-C287-A1CB-9DCB45C07E90}"/>
              </a:ext>
            </a:extLst>
          </p:cNvPr>
          <p:cNvSpPr>
            <a:spLocks noGrp="1"/>
          </p:cNvSpPr>
          <p:nvPr>
            <p:ph sz="half" idx="1"/>
          </p:nvPr>
        </p:nvSpPr>
        <p:spPr>
          <a:xfrm>
            <a:off x="479426" y="1520825"/>
            <a:ext cx="5508624"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a:extLst>
              <a:ext uri="{FF2B5EF4-FFF2-40B4-BE49-F238E27FC236}">
                <a16:creationId xmlns:a16="http://schemas.microsoft.com/office/drawing/2014/main" id="{1ADC093A-81F9-CBA6-DCAF-8BD3323F8B94}"/>
              </a:ext>
            </a:extLst>
          </p:cNvPr>
          <p:cNvSpPr>
            <a:spLocks noGrp="1"/>
          </p:cNvSpPr>
          <p:nvPr>
            <p:ph sz="half" idx="2"/>
          </p:nvPr>
        </p:nvSpPr>
        <p:spPr>
          <a:xfrm>
            <a:off x="6203952" y="1520825"/>
            <a:ext cx="5508622"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Date Placeholder 4">
            <a:extLst>
              <a:ext uri="{FF2B5EF4-FFF2-40B4-BE49-F238E27FC236}">
                <a16:creationId xmlns:a16="http://schemas.microsoft.com/office/drawing/2014/main" id="{C1605CF4-92F1-E99E-7432-BEB57698AED2}"/>
              </a:ext>
            </a:extLst>
          </p:cNvPr>
          <p:cNvSpPr>
            <a:spLocks noGrp="1"/>
          </p:cNvSpPr>
          <p:nvPr>
            <p:ph type="dt" sz="half" idx="10"/>
          </p:nvPr>
        </p:nvSpPr>
        <p:spPr/>
        <p:txBody>
          <a:bodyPr/>
          <a:lstStyle/>
          <a:p>
            <a:fld id="{2F83798F-7172-4DE0-AABC-937AEDBD4187}" type="datetimeFigureOut">
              <a:rPr lang="en-GB" smtClean="0"/>
              <a:pPr/>
              <a:t>14/03/2025</a:t>
            </a:fld>
            <a:endParaRPr lang="en-GB" dirty="0"/>
          </a:p>
        </p:txBody>
      </p:sp>
      <p:sp>
        <p:nvSpPr>
          <p:cNvPr id="6" name="Footer Placeholder 5">
            <a:extLst>
              <a:ext uri="{FF2B5EF4-FFF2-40B4-BE49-F238E27FC236}">
                <a16:creationId xmlns:a16="http://schemas.microsoft.com/office/drawing/2014/main" id="{CEBDFE25-27F5-3D0C-A8DB-2FDFECFB104D}"/>
              </a:ext>
            </a:extLst>
          </p:cNvPr>
          <p:cNvSpPr>
            <a:spLocks noGrp="1"/>
          </p:cNvSpPr>
          <p:nvPr>
            <p:ph type="ftr" sz="quarter" idx="11"/>
          </p:nvPr>
        </p:nvSpPr>
        <p:spPr/>
        <p:txBody>
          <a:bodyPr/>
          <a:lstStyle/>
          <a:p>
            <a:endParaRPr lang="en-GB" dirty="0"/>
          </a:p>
        </p:txBody>
      </p:sp>
    </p:spTree>
    <p:extLst>
      <p:ext uri="{BB962C8B-B14F-4D97-AF65-F5344CB8AC3E}">
        <p14:creationId xmlns:p14="http://schemas.microsoft.com/office/powerpoint/2010/main" val="94186946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0D88EB-862F-6571-A996-ECC19CC1C908}"/>
              </a:ext>
            </a:extLst>
          </p:cNvPr>
          <p:cNvSpPr>
            <a:spLocks noGrp="1"/>
          </p:cNvSpPr>
          <p:nvPr>
            <p:ph type="title"/>
          </p:nvPr>
        </p:nvSpPr>
        <p:spPr>
          <a:xfrm>
            <a:off x="479427" y="584199"/>
            <a:ext cx="2663824" cy="5508625"/>
          </a:xfrm>
        </p:spPr>
        <p:txBody>
          <a:bodyPr/>
          <a:lstStyle>
            <a:lvl1pPr>
              <a:lnSpc>
                <a:spcPct val="85000"/>
              </a:lnSpc>
              <a:spcAft>
                <a:spcPts val="600"/>
              </a:spcAft>
              <a:defRPr/>
            </a:lvl1pPr>
          </a:lstStyle>
          <a:p>
            <a:r>
              <a:rPr lang="en-US" dirty="0"/>
              <a:t>Click to edit Master title style</a:t>
            </a:r>
            <a:endParaRPr lang="en-GB" dirty="0"/>
          </a:p>
        </p:txBody>
      </p:sp>
      <p:sp>
        <p:nvSpPr>
          <p:cNvPr id="3" name="Date Placeholder 2">
            <a:extLst>
              <a:ext uri="{FF2B5EF4-FFF2-40B4-BE49-F238E27FC236}">
                <a16:creationId xmlns:a16="http://schemas.microsoft.com/office/drawing/2014/main" id="{7FE2F661-966B-145B-1F2C-E4DB070FEBE0}"/>
              </a:ext>
            </a:extLst>
          </p:cNvPr>
          <p:cNvSpPr>
            <a:spLocks noGrp="1"/>
          </p:cNvSpPr>
          <p:nvPr>
            <p:ph type="dt" sz="half" idx="10"/>
          </p:nvPr>
        </p:nvSpPr>
        <p:spPr/>
        <p:txBody>
          <a:bodyPr/>
          <a:lstStyle/>
          <a:p>
            <a:fld id="{2F83798F-7172-4DE0-AABC-937AEDBD4187}" type="datetimeFigureOut">
              <a:rPr lang="en-GB" smtClean="0"/>
              <a:t>14/03/2025</a:t>
            </a:fld>
            <a:endParaRPr lang="en-GB"/>
          </a:p>
        </p:txBody>
      </p:sp>
      <p:sp>
        <p:nvSpPr>
          <p:cNvPr id="4" name="Footer Placeholder 3">
            <a:extLst>
              <a:ext uri="{FF2B5EF4-FFF2-40B4-BE49-F238E27FC236}">
                <a16:creationId xmlns:a16="http://schemas.microsoft.com/office/drawing/2014/main" id="{8D9AC776-2AB2-C8CC-9BBF-37A259F2C76A}"/>
              </a:ext>
            </a:extLst>
          </p:cNvPr>
          <p:cNvSpPr>
            <a:spLocks noGrp="1"/>
          </p:cNvSpPr>
          <p:nvPr>
            <p:ph type="ftr" sz="quarter" idx="11"/>
          </p:nvPr>
        </p:nvSpPr>
        <p:spPr/>
        <p:txBody>
          <a:bodyPr/>
          <a:lstStyle/>
          <a:p>
            <a:endParaRPr lang="en-GB" dirty="0"/>
          </a:p>
        </p:txBody>
      </p:sp>
    </p:spTree>
    <p:extLst>
      <p:ext uri="{BB962C8B-B14F-4D97-AF65-F5344CB8AC3E}">
        <p14:creationId xmlns:p14="http://schemas.microsoft.com/office/powerpoint/2010/main" val="329939661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 W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0D88EB-862F-6571-A996-ECC19CC1C908}"/>
              </a:ext>
            </a:extLst>
          </p:cNvPr>
          <p:cNvSpPr>
            <a:spLocks noGrp="1"/>
          </p:cNvSpPr>
          <p:nvPr>
            <p:ph type="title"/>
          </p:nvPr>
        </p:nvSpPr>
        <p:spPr>
          <a:xfrm>
            <a:off x="479426" y="584199"/>
            <a:ext cx="11233150" cy="757239"/>
          </a:xfrm>
        </p:spPr>
        <p:txBody>
          <a:bodyPr/>
          <a:lstStyle>
            <a:lvl1pPr>
              <a:lnSpc>
                <a:spcPct val="85000"/>
              </a:lnSpc>
              <a:spcAft>
                <a:spcPts val="600"/>
              </a:spcAft>
              <a:defRPr/>
            </a:lvl1pPr>
          </a:lstStyle>
          <a:p>
            <a:r>
              <a:rPr lang="en-US" dirty="0"/>
              <a:t>Click to edit Master title style</a:t>
            </a:r>
            <a:endParaRPr lang="en-GB" dirty="0"/>
          </a:p>
        </p:txBody>
      </p:sp>
      <p:sp>
        <p:nvSpPr>
          <p:cNvPr id="3" name="Date Placeholder 2">
            <a:extLst>
              <a:ext uri="{FF2B5EF4-FFF2-40B4-BE49-F238E27FC236}">
                <a16:creationId xmlns:a16="http://schemas.microsoft.com/office/drawing/2014/main" id="{7FE2F661-966B-145B-1F2C-E4DB070FEBE0}"/>
              </a:ext>
            </a:extLst>
          </p:cNvPr>
          <p:cNvSpPr>
            <a:spLocks noGrp="1"/>
          </p:cNvSpPr>
          <p:nvPr>
            <p:ph type="dt" sz="half" idx="10"/>
          </p:nvPr>
        </p:nvSpPr>
        <p:spPr/>
        <p:txBody>
          <a:bodyPr/>
          <a:lstStyle/>
          <a:p>
            <a:fld id="{2F83798F-7172-4DE0-AABC-937AEDBD4187}" type="datetimeFigureOut">
              <a:rPr lang="en-GB" smtClean="0"/>
              <a:pPr/>
              <a:t>14/03/2025</a:t>
            </a:fld>
            <a:endParaRPr lang="en-GB"/>
          </a:p>
        </p:txBody>
      </p:sp>
      <p:sp>
        <p:nvSpPr>
          <p:cNvPr id="4" name="Footer Placeholder 3">
            <a:extLst>
              <a:ext uri="{FF2B5EF4-FFF2-40B4-BE49-F238E27FC236}">
                <a16:creationId xmlns:a16="http://schemas.microsoft.com/office/drawing/2014/main" id="{8D9AC776-2AB2-C8CC-9BBF-37A259F2C76A}"/>
              </a:ext>
            </a:extLst>
          </p:cNvPr>
          <p:cNvSpPr>
            <a:spLocks noGrp="1"/>
          </p:cNvSpPr>
          <p:nvPr>
            <p:ph type="ftr" sz="quarter" idx="11"/>
          </p:nvPr>
        </p:nvSpPr>
        <p:spPr/>
        <p:txBody>
          <a:bodyPr/>
          <a:lstStyle/>
          <a:p>
            <a:endParaRPr lang="en-GB" dirty="0"/>
          </a:p>
        </p:txBody>
      </p:sp>
    </p:spTree>
    <p:extLst>
      <p:ext uri="{BB962C8B-B14F-4D97-AF65-F5344CB8AC3E}">
        <p14:creationId xmlns:p14="http://schemas.microsoft.com/office/powerpoint/2010/main" val="342737903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9E20B94-9D89-EA8F-3BBC-3476F3D3B63D}"/>
              </a:ext>
            </a:extLst>
          </p:cNvPr>
          <p:cNvSpPr>
            <a:spLocks noGrp="1"/>
          </p:cNvSpPr>
          <p:nvPr>
            <p:ph type="dt" sz="half" idx="10"/>
          </p:nvPr>
        </p:nvSpPr>
        <p:spPr/>
        <p:txBody>
          <a:bodyPr/>
          <a:lstStyle/>
          <a:p>
            <a:fld id="{2F83798F-7172-4DE0-AABC-937AEDBD4187}" type="datetimeFigureOut">
              <a:rPr lang="en-GB" smtClean="0"/>
              <a:t>14/03/2025</a:t>
            </a:fld>
            <a:endParaRPr lang="en-GB"/>
          </a:p>
        </p:txBody>
      </p:sp>
      <p:sp>
        <p:nvSpPr>
          <p:cNvPr id="3" name="Footer Placeholder 2">
            <a:extLst>
              <a:ext uri="{FF2B5EF4-FFF2-40B4-BE49-F238E27FC236}">
                <a16:creationId xmlns:a16="http://schemas.microsoft.com/office/drawing/2014/main" id="{A7A6259A-E5E3-5F2F-39F3-9B3303917BB7}"/>
              </a:ext>
            </a:extLst>
          </p:cNvPr>
          <p:cNvSpPr>
            <a:spLocks noGrp="1"/>
          </p:cNvSpPr>
          <p:nvPr>
            <p:ph type="ftr" sz="quarter" idx="11"/>
          </p:nvPr>
        </p:nvSpPr>
        <p:spPr/>
        <p:txBody>
          <a:bodyPr/>
          <a:lstStyle/>
          <a:p>
            <a:endParaRPr lang="en-GB" dirty="0"/>
          </a:p>
        </p:txBody>
      </p:sp>
    </p:spTree>
    <p:extLst>
      <p:ext uri="{BB962C8B-B14F-4D97-AF65-F5344CB8AC3E}">
        <p14:creationId xmlns:p14="http://schemas.microsoft.com/office/powerpoint/2010/main" val="168678818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03B762-DAEC-D0E5-42C4-4118702A4BB4}"/>
              </a:ext>
            </a:extLst>
          </p:cNvPr>
          <p:cNvSpPr>
            <a:spLocks noGrp="1"/>
          </p:cNvSpPr>
          <p:nvPr>
            <p:ph type="title"/>
          </p:nvPr>
        </p:nvSpPr>
        <p:spPr>
          <a:xfrm>
            <a:off x="479427" y="584199"/>
            <a:ext cx="2663824" cy="1692276"/>
          </a:xfrm>
        </p:spPr>
        <p:txBody>
          <a:bodyPr anchor="t" anchorCtr="0">
            <a:normAutofit/>
          </a:bodyPr>
          <a:lstStyle>
            <a:lvl1pPr>
              <a:lnSpc>
                <a:spcPct val="85000"/>
              </a:lnSpc>
              <a:spcAft>
                <a:spcPts val="600"/>
              </a:spcAft>
              <a:defRPr sz="280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CCCD0816-2552-33D9-0348-36DBE5C434A7}"/>
              </a:ext>
            </a:extLst>
          </p:cNvPr>
          <p:cNvSpPr>
            <a:spLocks noGrp="1"/>
          </p:cNvSpPr>
          <p:nvPr>
            <p:ph idx="1"/>
          </p:nvPr>
        </p:nvSpPr>
        <p:spPr>
          <a:xfrm>
            <a:off x="3324225" y="584199"/>
            <a:ext cx="8388349" cy="5508625"/>
          </a:xfrm>
        </p:spPr>
        <p:txBody>
          <a:bodyPr/>
          <a:lstStyle>
            <a:lvl1pPr>
              <a:defRPr sz="2400" baseline="0"/>
            </a:lvl1pPr>
            <a:lvl2pPr>
              <a:defRPr sz="2400"/>
            </a:lvl2pPr>
            <a:lvl3pPr>
              <a:defRPr sz="2100"/>
            </a:lvl3pPr>
            <a:lvl4pPr>
              <a:defRPr sz="1800"/>
            </a:lvl4pPr>
            <a:lvl5pPr>
              <a:defRPr sz="15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ext Placeholder 3">
            <a:extLst>
              <a:ext uri="{FF2B5EF4-FFF2-40B4-BE49-F238E27FC236}">
                <a16:creationId xmlns:a16="http://schemas.microsoft.com/office/drawing/2014/main" id="{81896332-2FB7-D9C2-80C8-AE229E7842D4}"/>
              </a:ext>
            </a:extLst>
          </p:cNvPr>
          <p:cNvSpPr>
            <a:spLocks noGrp="1"/>
          </p:cNvSpPr>
          <p:nvPr>
            <p:ph type="body" sz="half" idx="2"/>
          </p:nvPr>
        </p:nvSpPr>
        <p:spPr>
          <a:xfrm>
            <a:off x="479427" y="2457450"/>
            <a:ext cx="2663824" cy="3635374"/>
          </a:xfrm>
        </p:spPr>
        <p:txBody>
          <a:bodyPr>
            <a:normAutofit/>
          </a:bodyPr>
          <a:lstStyle>
            <a:lvl1pPr marL="0" indent="0">
              <a:lnSpc>
                <a:spcPts val="2400"/>
              </a:lnSpc>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B6722F0E-6225-3407-1F6E-F1CFC04A6040}"/>
              </a:ext>
            </a:extLst>
          </p:cNvPr>
          <p:cNvSpPr>
            <a:spLocks noGrp="1"/>
          </p:cNvSpPr>
          <p:nvPr>
            <p:ph type="dt" sz="half" idx="10"/>
          </p:nvPr>
        </p:nvSpPr>
        <p:spPr/>
        <p:txBody>
          <a:bodyPr/>
          <a:lstStyle/>
          <a:p>
            <a:fld id="{2F83798F-7172-4DE0-AABC-937AEDBD4187}" type="datetimeFigureOut">
              <a:rPr lang="en-GB" smtClean="0"/>
              <a:t>14/03/2025</a:t>
            </a:fld>
            <a:endParaRPr lang="en-GB"/>
          </a:p>
        </p:txBody>
      </p:sp>
      <p:sp>
        <p:nvSpPr>
          <p:cNvPr id="6" name="Footer Placeholder 5">
            <a:extLst>
              <a:ext uri="{FF2B5EF4-FFF2-40B4-BE49-F238E27FC236}">
                <a16:creationId xmlns:a16="http://schemas.microsoft.com/office/drawing/2014/main" id="{FE8B8FD7-DFD6-7A08-17A3-DA0BECCA3463}"/>
              </a:ext>
            </a:extLst>
          </p:cNvPr>
          <p:cNvSpPr>
            <a:spLocks noGrp="1"/>
          </p:cNvSpPr>
          <p:nvPr>
            <p:ph type="ftr" sz="quarter" idx="11"/>
          </p:nvPr>
        </p:nvSpPr>
        <p:spPr/>
        <p:txBody>
          <a:bodyPr/>
          <a:lstStyle/>
          <a:p>
            <a:endParaRPr lang="en-GB" dirty="0"/>
          </a:p>
        </p:txBody>
      </p:sp>
    </p:spTree>
    <p:extLst>
      <p:ext uri="{BB962C8B-B14F-4D97-AF65-F5344CB8AC3E}">
        <p14:creationId xmlns:p14="http://schemas.microsoft.com/office/powerpoint/2010/main" val="172461879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549EF5C-E8FB-D4EB-9440-9C0DBCBE3579}"/>
              </a:ext>
            </a:extLst>
          </p:cNvPr>
          <p:cNvSpPr>
            <a:spLocks noGrp="1"/>
          </p:cNvSpPr>
          <p:nvPr>
            <p:ph type="title"/>
          </p:nvPr>
        </p:nvSpPr>
        <p:spPr>
          <a:xfrm>
            <a:off x="479427" y="584199"/>
            <a:ext cx="2663823" cy="5508625"/>
          </a:xfrm>
          <a:prstGeom prst="rect">
            <a:avLst/>
          </a:prstGeom>
        </p:spPr>
        <p:txBody>
          <a:bodyPr vert="horz" lIns="0" tIns="0" rIns="0" bIns="0" rtlCol="0" anchor="t" anchorCtr="0">
            <a:normAutofit/>
          </a:bodyPr>
          <a:lstStyle/>
          <a:p>
            <a:r>
              <a:rPr lang="en-US" dirty="0"/>
              <a:t>Slide title</a:t>
            </a:r>
            <a:endParaRPr lang="en-GB" dirty="0"/>
          </a:p>
        </p:txBody>
      </p:sp>
      <p:sp>
        <p:nvSpPr>
          <p:cNvPr id="3" name="Text Placeholder 2">
            <a:extLst>
              <a:ext uri="{FF2B5EF4-FFF2-40B4-BE49-F238E27FC236}">
                <a16:creationId xmlns:a16="http://schemas.microsoft.com/office/drawing/2014/main" id="{2030FD6F-2340-F27D-7E49-507D349ED76F}"/>
              </a:ext>
            </a:extLst>
          </p:cNvPr>
          <p:cNvSpPr>
            <a:spLocks noGrp="1"/>
          </p:cNvSpPr>
          <p:nvPr>
            <p:ph type="body" idx="1"/>
          </p:nvPr>
        </p:nvSpPr>
        <p:spPr>
          <a:xfrm>
            <a:off x="3324225" y="584200"/>
            <a:ext cx="8388349" cy="5508625"/>
          </a:xfrm>
          <a:prstGeom prst="rect">
            <a:avLst/>
          </a:prstGeom>
        </p:spPr>
        <p:txBody>
          <a:bodyPr vert="horz" lIns="0" tIns="0" rIns="0" bIns="0" rtlCol="0" anchor="t" anchorCtr="0">
            <a:normAutofit/>
          </a:bodyPr>
          <a:lstStyle/>
          <a:p>
            <a:pPr lvl="0"/>
            <a:r>
              <a:rPr lang="en-US" dirty="0"/>
              <a:t>Slide body text – Level 1</a:t>
            </a:r>
          </a:p>
          <a:p>
            <a:pPr lvl="1"/>
            <a:r>
              <a:rPr lang="en-US" dirty="0"/>
              <a:t>Slide body text – Level 2</a:t>
            </a:r>
          </a:p>
          <a:p>
            <a:pPr lvl="2"/>
            <a:r>
              <a:rPr lang="en-US" dirty="0"/>
              <a:t>Slide body text – Level 3</a:t>
            </a:r>
          </a:p>
          <a:p>
            <a:pPr lvl="3"/>
            <a:r>
              <a:rPr lang="en-US" dirty="0"/>
              <a:t>Slide body text – Level 4</a:t>
            </a:r>
          </a:p>
          <a:p>
            <a:pPr lvl="4"/>
            <a:r>
              <a:rPr lang="en-US" dirty="0"/>
              <a:t>Slide body text – Level 5</a:t>
            </a:r>
          </a:p>
        </p:txBody>
      </p:sp>
      <p:sp>
        <p:nvSpPr>
          <p:cNvPr id="4" name="Date Placeholder 3">
            <a:extLst>
              <a:ext uri="{FF2B5EF4-FFF2-40B4-BE49-F238E27FC236}">
                <a16:creationId xmlns:a16="http://schemas.microsoft.com/office/drawing/2014/main" id="{75D3FFA4-29BA-2E1F-2B72-17A21E9A9FC2}"/>
              </a:ext>
            </a:extLst>
          </p:cNvPr>
          <p:cNvSpPr>
            <a:spLocks noGrp="1"/>
          </p:cNvSpPr>
          <p:nvPr>
            <p:ph type="dt" sz="half" idx="2"/>
          </p:nvPr>
        </p:nvSpPr>
        <p:spPr>
          <a:xfrm>
            <a:off x="10561319" y="6416038"/>
            <a:ext cx="1151255" cy="253050"/>
          </a:xfrm>
          <a:prstGeom prst="rect">
            <a:avLst/>
          </a:prstGeom>
        </p:spPr>
        <p:txBody>
          <a:bodyPr vert="horz" lIns="0" tIns="0" rIns="0" bIns="0" rtlCol="0" anchor="b" anchorCtr="0"/>
          <a:lstStyle>
            <a:lvl1pPr algn="r">
              <a:defRPr sz="1000" kern="700" spc="40" baseline="0">
                <a:solidFill>
                  <a:schemeClr val="tx1"/>
                </a:solidFill>
                <a:latin typeface="+mn-lt"/>
                <a:ea typeface="Noto Sans" panose="020B0502040504020204" pitchFamily="34"/>
                <a:cs typeface="Noto Sans" panose="020B0502040504020204" pitchFamily="34"/>
              </a:defRPr>
            </a:lvl1pPr>
          </a:lstStyle>
          <a:p>
            <a:fld id="{2F83798F-7172-4DE0-AABC-937AEDBD4187}" type="datetimeFigureOut">
              <a:rPr lang="en-GB" smtClean="0"/>
              <a:pPr/>
              <a:t>14/03/2025</a:t>
            </a:fld>
            <a:endParaRPr lang="en-GB"/>
          </a:p>
        </p:txBody>
      </p:sp>
      <p:sp>
        <p:nvSpPr>
          <p:cNvPr id="5" name="Footer Placeholder 4">
            <a:extLst>
              <a:ext uri="{FF2B5EF4-FFF2-40B4-BE49-F238E27FC236}">
                <a16:creationId xmlns:a16="http://schemas.microsoft.com/office/drawing/2014/main" id="{E4B26212-B321-3106-163D-71EF45F4A37E}"/>
              </a:ext>
            </a:extLst>
          </p:cNvPr>
          <p:cNvSpPr>
            <a:spLocks noGrp="1"/>
          </p:cNvSpPr>
          <p:nvPr>
            <p:ph type="ftr" sz="quarter" idx="3"/>
          </p:nvPr>
        </p:nvSpPr>
        <p:spPr>
          <a:xfrm>
            <a:off x="479427" y="6416039"/>
            <a:ext cx="9324974" cy="253050"/>
          </a:xfrm>
          <a:prstGeom prst="rect">
            <a:avLst/>
          </a:prstGeom>
        </p:spPr>
        <p:txBody>
          <a:bodyPr vert="horz" lIns="0" tIns="0" rIns="0" bIns="0" rtlCol="0" anchor="b" anchorCtr="0"/>
          <a:lstStyle>
            <a:lvl1pPr algn="l">
              <a:defRPr sz="1000" kern="700" spc="40" baseline="0">
                <a:solidFill>
                  <a:schemeClr val="tx1"/>
                </a:solidFill>
                <a:latin typeface="+mn-lt"/>
                <a:ea typeface="Noto Sans" panose="020B0502040504020204" pitchFamily="34"/>
                <a:cs typeface="Noto Sans" panose="020B0502040504020204" pitchFamily="34"/>
              </a:defRPr>
            </a:lvl1pPr>
          </a:lstStyle>
          <a:p>
            <a:endParaRPr lang="en-GB" dirty="0"/>
          </a:p>
        </p:txBody>
      </p:sp>
    </p:spTree>
    <p:extLst>
      <p:ext uri="{BB962C8B-B14F-4D97-AF65-F5344CB8AC3E}">
        <p14:creationId xmlns:p14="http://schemas.microsoft.com/office/powerpoint/2010/main" val="310610762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xStyles>
    <p:titleStyle>
      <a:lvl1pPr algn="l" defTabSz="914400" rtl="0" eaLnBrk="1" latinLnBrk="0" hangingPunct="1">
        <a:lnSpc>
          <a:spcPct val="125000"/>
        </a:lnSpc>
        <a:spcBef>
          <a:spcPct val="0"/>
        </a:spcBef>
        <a:buNone/>
        <a:defRPr sz="2800" kern="800" spc="-150" baseline="0">
          <a:solidFill>
            <a:schemeClr val="accent1"/>
          </a:solidFill>
          <a:latin typeface="+mj-lt"/>
          <a:ea typeface="Noto Sans" panose="020B0502040504020204" pitchFamily="34"/>
          <a:cs typeface="Noto Sans" panose="020B0502040504020204" pitchFamily="34"/>
        </a:defRPr>
      </a:lvl1pPr>
    </p:titleStyle>
    <p:bodyStyle>
      <a:lvl1pPr marL="0" indent="0" algn="l" defTabSz="914400" rtl="0" eaLnBrk="1" latinLnBrk="0" hangingPunct="1">
        <a:lnSpc>
          <a:spcPct val="85000"/>
        </a:lnSpc>
        <a:spcBef>
          <a:spcPts val="0"/>
        </a:spcBef>
        <a:spcAft>
          <a:spcPts val="600"/>
        </a:spcAft>
        <a:buFont typeface="Arial" panose="020B0604020202020204" pitchFamily="34" charset="0"/>
        <a:buNone/>
        <a:defRPr sz="2400" kern="800" spc="-40" baseline="0">
          <a:solidFill>
            <a:schemeClr val="tx1"/>
          </a:solidFill>
          <a:latin typeface="+mn-lt"/>
          <a:ea typeface="Noto Sans" panose="020B0502040504020204" pitchFamily="34"/>
          <a:cs typeface="Noto Sans" panose="020B0502040504020204" pitchFamily="34"/>
        </a:defRPr>
      </a:lvl1pPr>
      <a:lvl2pPr marL="206375" indent="-206375" algn="l" defTabSz="914400" rtl="0" eaLnBrk="1" latinLnBrk="0" hangingPunct="1">
        <a:lnSpc>
          <a:spcPct val="85000"/>
        </a:lnSpc>
        <a:spcBef>
          <a:spcPts val="0"/>
        </a:spcBef>
        <a:spcAft>
          <a:spcPts val="600"/>
        </a:spcAft>
        <a:buFont typeface="Wingdings" panose="05000000000000000000" pitchFamily="2" charset="2"/>
        <a:buChar char="§"/>
        <a:defRPr sz="2400" kern="800" spc="-40" baseline="0">
          <a:solidFill>
            <a:schemeClr val="tx1"/>
          </a:solidFill>
          <a:latin typeface="+mn-lt"/>
          <a:ea typeface="Noto Sans" panose="020B0502040504020204" pitchFamily="34"/>
          <a:cs typeface="Noto Sans" panose="020B0502040504020204" pitchFamily="34"/>
        </a:defRPr>
      </a:lvl2pPr>
      <a:lvl3pPr marL="449263" indent="-182563" algn="l" defTabSz="914400" rtl="0" eaLnBrk="1" latinLnBrk="0" hangingPunct="1">
        <a:lnSpc>
          <a:spcPct val="85000"/>
        </a:lnSpc>
        <a:spcBef>
          <a:spcPts val="0"/>
        </a:spcBef>
        <a:spcAft>
          <a:spcPts val="600"/>
        </a:spcAft>
        <a:buFont typeface="Wingdings" panose="05000000000000000000" pitchFamily="2" charset="2"/>
        <a:buChar char="§"/>
        <a:defRPr sz="2100" kern="800" spc="-40" baseline="0">
          <a:solidFill>
            <a:schemeClr val="tx1"/>
          </a:solidFill>
          <a:latin typeface="+mn-lt"/>
          <a:ea typeface="Noto Sans" panose="020B0502040504020204" pitchFamily="34"/>
          <a:cs typeface="Noto Sans" panose="020B0502040504020204" pitchFamily="34"/>
        </a:defRPr>
      </a:lvl3pPr>
      <a:lvl4pPr marL="715963" indent="-182563" algn="l" defTabSz="914400" rtl="0" eaLnBrk="1" latinLnBrk="0" hangingPunct="1">
        <a:lnSpc>
          <a:spcPct val="100000"/>
        </a:lnSpc>
        <a:spcBef>
          <a:spcPts val="0"/>
        </a:spcBef>
        <a:spcAft>
          <a:spcPts val="300"/>
        </a:spcAft>
        <a:buFont typeface="Wingdings" panose="05000000000000000000" pitchFamily="2" charset="2"/>
        <a:buChar char="§"/>
        <a:defRPr sz="1800" kern="800" spc="-40" baseline="0">
          <a:solidFill>
            <a:schemeClr val="tx1"/>
          </a:solidFill>
          <a:latin typeface="+mn-lt"/>
          <a:ea typeface="Noto Sans" panose="020B0502040504020204" pitchFamily="34"/>
          <a:cs typeface="Noto Sans" panose="020B0502040504020204" pitchFamily="34"/>
        </a:defRPr>
      </a:lvl4pPr>
      <a:lvl5pPr marL="982663" indent="-141288" algn="l" defTabSz="914400" rtl="0" eaLnBrk="1" latinLnBrk="0" hangingPunct="1">
        <a:lnSpc>
          <a:spcPct val="100000"/>
        </a:lnSpc>
        <a:spcBef>
          <a:spcPts val="0"/>
        </a:spcBef>
        <a:spcAft>
          <a:spcPts val="300"/>
        </a:spcAft>
        <a:buFont typeface="Wingdings" panose="05000000000000000000" pitchFamily="2" charset="2"/>
        <a:buChar char="§"/>
        <a:tabLst>
          <a:tab pos="982663" algn="l"/>
        </a:tabLst>
        <a:defRPr sz="1500" kern="800" spc="-40" baseline="0">
          <a:solidFill>
            <a:schemeClr val="tx1"/>
          </a:solidFill>
          <a:latin typeface="+mn-lt"/>
          <a:ea typeface="Noto Sans" panose="020B0502040504020204" pitchFamily="34"/>
          <a:cs typeface="Noto Sans" panose="020B0502040504020204" pitchFamily="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047">
          <p15:clr>
            <a:srgbClr val="F26B43"/>
          </p15:clr>
        </p15:guide>
        <p15:guide id="2" pos="302">
          <p15:clr>
            <a:srgbClr val="F26B43"/>
          </p15:clr>
        </p15:guide>
        <p15:guide id="3" pos="234">
          <p15:clr>
            <a:srgbClr val="F26B43"/>
          </p15:clr>
        </p15:guide>
        <p15:guide id="4" pos="778">
          <p15:clr>
            <a:srgbClr val="F26B43"/>
          </p15:clr>
        </p15:guide>
        <p15:guide id="5" pos="892">
          <p15:clr>
            <a:srgbClr val="F26B43"/>
          </p15:clr>
        </p15:guide>
        <p15:guide id="6" pos="1368">
          <p15:clr>
            <a:srgbClr val="F26B43"/>
          </p15:clr>
        </p15:guide>
        <p15:guide id="7" pos="1504">
          <p15:clr>
            <a:srgbClr val="F26B43"/>
          </p15:clr>
        </p15:guide>
        <p15:guide id="8" pos="1980">
          <p15:clr>
            <a:srgbClr val="F26B43"/>
          </p15:clr>
        </p15:guide>
        <p15:guide id="9" pos="2094">
          <p15:clr>
            <a:srgbClr val="F26B43"/>
          </p15:clr>
        </p15:guide>
        <p15:guide id="10" pos="2570">
          <p15:clr>
            <a:srgbClr val="F26B43"/>
          </p15:clr>
        </p15:guide>
        <p15:guide id="11" pos="2706">
          <p15:clr>
            <a:srgbClr val="F26B43"/>
          </p15:clr>
        </p15:guide>
        <p15:guide id="12" pos="3182">
          <p15:clr>
            <a:srgbClr val="F26B43"/>
          </p15:clr>
        </p15:guide>
        <p15:guide id="13" pos="3296">
          <p15:clr>
            <a:srgbClr val="F26B43"/>
          </p15:clr>
        </p15:guide>
        <p15:guide id="14" pos="3772">
          <p15:clr>
            <a:srgbClr val="F26B43"/>
          </p15:clr>
        </p15:guide>
        <p15:guide id="15" pos="3908">
          <p15:clr>
            <a:srgbClr val="F26B43"/>
          </p15:clr>
        </p15:guide>
        <p15:guide id="16" pos="4384">
          <p15:clr>
            <a:srgbClr val="F26B43"/>
          </p15:clr>
        </p15:guide>
        <p15:guide id="17" pos="4498">
          <p15:clr>
            <a:srgbClr val="F26B43"/>
          </p15:clr>
        </p15:guide>
        <p15:guide id="18" pos="4974">
          <p15:clr>
            <a:srgbClr val="F26B43"/>
          </p15:clr>
        </p15:guide>
        <p15:guide id="19" pos="5087">
          <p15:clr>
            <a:srgbClr val="F26B43"/>
          </p15:clr>
        </p15:guide>
        <p15:guide id="20" pos="5586">
          <p15:clr>
            <a:srgbClr val="F26B43"/>
          </p15:clr>
        </p15:guide>
        <p15:guide id="21" pos="5700">
          <p15:clr>
            <a:srgbClr val="F26B43"/>
          </p15:clr>
        </p15:guide>
        <p15:guide id="22" pos="6176">
          <p15:clr>
            <a:srgbClr val="F26B43"/>
          </p15:clr>
        </p15:guide>
        <p15:guide id="23" pos="6289">
          <p15:clr>
            <a:srgbClr val="F26B43"/>
          </p15:clr>
        </p15:guide>
        <p15:guide id="24" pos="6766">
          <p15:clr>
            <a:srgbClr val="F26B43"/>
          </p15:clr>
        </p15:guide>
        <p15:guide id="25" pos="6902">
          <p15:clr>
            <a:srgbClr val="F26B43"/>
          </p15:clr>
        </p15:guide>
        <p15:guide id="26" pos="7378">
          <p15:clr>
            <a:srgbClr val="F26B43"/>
          </p15:clr>
        </p15:guide>
        <p15:guide id="27" pos="7446">
          <p15:clr>
            <a:srgbClr val="F26B43"/>
          </p15:clr>
        </p15:guide>
        <p15:guide id="28" orient="horz" pos="368">
          <p15:clr>
            <a:srgbClr val="F26B43"/>
          </p15:clr>
        </p15:guide>
        <p15:guide id="29" orient="horz" pos="845">
          <p15:clr>
            <a:srgbClr val="F26B43"/>
          </p15:clr>
        </p15:guide>
        <p15:guide id="30" orient="horz" pos="958">
          <p15:clr>
            <a:srgbClr val="F26B43"/>
          </p15:clr>
        </p15:guide>
        <p15:guide id="31" orient="horz" pos="1434">
          <p15:clr>
            <a:srgbClr val="F26B43"/>
          </p15:clr>
        </p15:guide>
        <p15:guide id="32" orient="horz" pos="1548">
          <p15:clr>
            <a:srgbClr val="F26B43"/>
          </p15:clr>
        </p15:guide>
        <p15:guide id="33" orient="horz" pos="2160">
          <p15:clr>
            <a:srgbClr val="F26B43"/>
          </p15:clr>
        </p15:guide>
        <p15:guide id="34" orient="horz" pos="2636">
          <p15:clr>
            <a:srgbClr val="F26B43"/>
          </p15:clr>
        </p15:guide>
        <p15:guide id="35" orient="horz" pos="2772">
          <p15:clr>
            <a:srgbClr val="F26B43"/>
          </p15:clr>
        </p15:guide>
        <p15:guide id="36" orient="horz" pos="3249">
          <p15:clr>
            <a:srgbClr val="F26B43"/>
          </p15:clr>
        </p15:guide>
        <p15:guide id="37" orient="horz" pos="3362">
          <p15:clr>
            <a:srgbClr val="F26B43"/>
          </p15:clr>
        </p15:guide>
        <p15:guide id="38" orient="horz" pos="3838">
          <p15:clr>
            <a:srgbClr val="F26B43"/>
          </p15:clr>
        </p15:guide>
        <p15:guide id="39" orient="horz" pos="420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lue rectangular sign with white text&#10;&#10;AI-generated content may be incorrect.">
            <a:extLst>
              <a:ext uri="{FF2B5EF4-FFF2-40B4-BE49-F238E27FC236}">
                <a16:creationId xmlns:a16="http://schemas.microsoft.com/office/drawing/2014/main" id="{B998C0D0-F5FE-F58B-4B28-0E5BD271B7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Tree>
    <p:extLst>
      <p:ext uri="{BB962C8B-B14F-4D97-AF65-F5344CB8AC3E}">
        <p14:creationId xmlns:p14="http://schemas.microsoft.com/office/powerpoint/2010/main" val="335791672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theme/theme1.xml><?xml version="1.0" encoding="utf-8"?>
<a:theme xmlns:a="http://schemas.openxmlformats.org/drawingml/2006/main" name="ITF 2025 Summit">
  <a:themeElements>
    <a:clrScheme name="Summit 2025 palette">
      <a:dk1>
        <a:srgbClr val="003E7E"/>
      </a:dk1>
      <a:lt1>
        <a:srgbClr val="F5F7FA"/>
      </a:lt1>
      <a:dk2>
        <a:srgbClr val="0B1529"/>
      </a:dk2>
      <a:lt2>
        <a:srgbClr val="FFFFFF"/>
      </a:lt2>
      <a:accent1>
        <a:srgbClr val="007DC3"/>
      </a:accent1>
      <a:accent2>
        <a:srgbClr val="7BC144"/>
      </a:accent2>
      <a:accent3>
        <a:srgbClr val="FF1FFF"/>
      </a:accent3>
      <a:accent4>
        <a:srgbClr val="00B050"/>
      </a:accent4>
      <a:accent5>
        <a:srgbClr val="ED7D31"/>
      </a:accent5>
      <a:accent6>
        <a:srgbClr val="7030A0"/>
      </a:accent6>
      <a:hlink>
        <a:srgbClr val="FF0000"/>
      </a:hlink>
      <a:folHlink>
        <a:srgbClr val="954F72"/>
      </a:folHlink>
    </a:clrScheme>
    <a:fontScheme name="ITF Source Sans">
      <a:majorFont>
        <a:latin typeface="Source Sans Pro SemiBold"/>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MT24 - Presentation - Template - D01.potx" id="{224E2BD1-1749-467C-BCF7-CFB4F3A3EC1D}" vid="{9783A4D4-3144-4DA7-939A-8293DAB3BF2F}"/>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1cf8b03d-1f4b-4666-8236-e20606f06feb" xsi:nil="true"/>
    <lcf76f155ced4ddcb4097134ff3c332f xmlns="a1c5f3c5-e5ad-45c7-8bf1-c6ed76725c2a">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2764D6E137F3E49921E9A44DF5E6474" ma:contentTypeVersion="15" ma:contentTypeDescription="Create a new document." ma:contentTypeScope="" ma:versionID="f9f9ce9cfaa6701cc685ecfb6a547864">
  <xsd:schema xmlns:xsd="http://www.w3.org/2001/XMLSchema" xmlns:xs="http://www.w3.org/2001/XMLSchema" xmlns:p="http://schemas.microsoft.com/office/2006/metadata/properties" xmlns:ns2="a1c5f3c5-e5ad-45c7-8bf1-c6ed76725c2a" xmlns:ns3="1cf8b03d-1f4b-4666-8236-e20606f06feb" targetNamespace="http://schemas.microsoft.com/office/2006/metadata/properties" ma:root="true" ma:fieldsID="9953e66e31bebb7bb72407a3b6803c1f" ns2:_="" ns3:_="">
    <xsd:import namespace="a1c5f3c5-e5ad-45c7-8bf1-c6ed76725c2a"/>
    <xsd:import namespace="1cf8b03d-1f4b-4666-8236-e20606f06feb"/>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ObjectDetectorVersions" minOccurs="0"/>
                <xsd:element ref="ns2:MediaServiceDateTaken" minOccurs="0"/>
                <xsd:element ref="ns3:SharedWithUsers" minOccurs="0"/>
                <xsd:element ref="ns3:SharedWithDetails" minOccurs="0"/>
                <xsd:element ref="ns2:MediaServiceSearchProperties"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c5f3c5-e5ad-45c7-8bf1-c6ed76725c2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57a95b74-384d-4fb3-9852-e139f8ae37e9"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6" nillable="true" ma:displayName="MediaServiceObjectDetectorVersions" ma:hidden="true" ma:indexed="true" ma:internalName="MediaServiceObjectDetectorVersions" ma:readOnly="true">
      <xsd:simpleType>
        <xsd:restriction base="dms:Text"/>
      </xsd:simple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element name="MediaLengthInSeconds" ma:index="21" nillable="true" ma:displayName="MediaLengthInSeconds" ma:hidden="true" ma:internalName="MediaLengthInSeconds" ma:readOnly="true">
      <xsd:simpleType>
        <xsd:restriction base="dms:Unknow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f8b03d-1f4b-4666-8236-e20606f06feb"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664af41d-dd6e-43b6-b183-b388b6922fa3}" ma:internalName="TaxCatchAll" ma:showField="CatchAllData" ma:web="1cf8b03d-1f4b-4666-8236-e20606f06feb">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EE45D42-9F73-4A6D-8ECE-19507BB3980D}">
  <ds:schemaRefs>
    <ds:schemaRef ds:uri="http://schemas.microsoft.com/sharepoint/v3/contenttype/forms"/>
  </ds:schemaRefs>
</ds:datastoreItem>
</file>

<file path=customXml/itemProps2.xml><?xml version="1.0" encoding="utf-8"?>
<ds:datastoreItem xmlns:ds="http://schemas.openxmlformats.org/officeDocument/2006/customXml" ds:itemID="{899163C6-73BE-4945-A675-DAF5A558D6B4}">
  <ds:schemaRefs>
    <ds:schemaRef ds:uri="http://schemas.microsoft.com/office/2006/metadata/properties"/>
    <ds:schemaRef ds:uri="http://schemas.microsoft.com/office/infopath/2007/PartnerControls"/>
    <ds:schemaRef ds:uri="1cf8b03d-1f4b-4666-8236-e20606f06feb"/>
    <ds:schemaRef ds:uri="a1c5f3c5-e5ad-45c7-8bf1-c6ed76725c2a"/>
  </ds:schemaRefs>
</ds:datastoreItem>
</file>

<file path=customXml/itemProps3.xml><?xml version="1.0" encoding="utf-8"?>
<ds:datastoreItem xmlns:ds="http://schemas.openxmlformats.org/officeDocument/2006/customXml" ds:itemID="{1BE413F2-1EB9-430D-AB6E-AE7D78EC076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c5f3c5-e5ad-45c7-8bf1-c6ed76725c2a"/>
    <ds:schemaRef ds:uri="1cf8b03d-1f4b-4666-8236-e20606f06fe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Source Sans Pro</vt:lpstr>
      <vt:lpstr>Source Sans Pro SemiBold</vt:lpstr>
      <vt:lpstr>Wingdings</vt:lpstr>
      <vt:lpstr>ITF 2025 Summit</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SMIRNOVA Julie, ITF/IRS</dc:creator>
  <cp:lastModifiedBy>SMIRNOVA Julie, ITF/IRS</cp:lastModifiedBy>
  <cp:revision>2</cp:revision>
  <dcterms:created xsi:type="dcterms:W3CDTF">2025-03-14T11:58:12Z</dcterms:created>
  <dcterms:modified xsi:type="dcterms:W3CDTF">2025-03-14T17:05:46Z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dabc591-8211-4245-b05d-196e3e9f038a_Enabled">
    <vt:lpwstr>true</vt:lpwstr>
  </property>
  <property fmtid="{D5CDD505-2E9C-101B-9397-08002B2CF9AE}" pid="3" name="MSIP_Label_7dabc591-8211-4245-b05d-196e3e9f038a_SetDate">
    <vt:lpwstr>2025-03-14T12:03:06Z</vt:lpwstr>
  </property>
  <property fmtid="{D5CDD505-2E9C-101B-9397-08002B2CF9AE}" pid="4" name="MSIP_Label_7dabc591-8211-4245-b05d-196e3e9f038a_Method">
    <vt:lpwstr>Privileged</vt:lpwstr>
  </property>
  <property fmtid="{D5CDD505-2E9C-101B-9397-08002B2CF9AE}" pid="5" name="MSIP_Label_7dabc591-8211-4245-b05d-196e3e9f038a_Name">
    <vt:lpwstr>Public</vt:lpwstr>
  </property>
  <property fmtid="{D5CDD505-2E9C-101B-9397-08002B2CF9AE}" pid="6" name="MSIP_Label_7dabc591-8211-4245-b05d-196e3e9f038a_SiteId">
    <vt:lpwstr>a314ecc9-ae80-4c4d-af55-1584d542db16</vt:lpwstr>
  </property>
  <property fmtid="{D5CDD505-2E9C-101B-9397-08002B2CF9AE}" pid="7" name="MSIP_Label_7dabc591-8211-4245-b05d-196e3e9f038a_ActionId">
    <vt:lpwstr>619225ad-6de2-45fd-8bd0-ea12fd032f25</vt:lpwstr>
  </property>
  <property fmtid="{D5CDD505-2E9C-101B-9397-08002B2CF9AE}" pid="8" name="MSIP_Label_7dabc591-8211-4245-b05d-196e3e9f038a_ContentBits">
    <vt:lpwstr>0</vt:lpwstr>
  </property>
  <property fmtid="{D5CDD505-2E9C-101B-9397-08002B2CF9AE}" pid="9" name="MSIP_Label_7dabc591-8211-4245-b05d-196e3e9f038a_Tag">
    <vt:lpwstr>10, 0, 1, 1</vt:lpwstr>
  </property>
  <property fmtid="{D5CDD505-2E9C-101B-9397-08002B2CF9AE}" pid="10" name="ContentTypeId">
    <vt:lpwstr>0x01010052764D6E137F3E49921E9A44DF5E6474</vt:lpwstr>
  </property>
  <property fmtid="{D5CDD505-2E9C-101B-9397-08002B2CF9AE}" pid="11" name="MediaServiceImageTags">
    <vt:lpwstr/>
  </property>
</Properties>
</file>